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1" r:id="rId3"/>
    <p:sldId id="259" r:id="rId4"/>
    <p:sldId id="258" r:id="rId5"/>
    <p:sldId id="295" r:id="rId6"/>
    <p:sldId id="289" r:id="rId7"/>
    <p:sldId id="296" r:id="rId8"/>
    <p:sldId id="290" r:id="rId9"/>
    <p:sldId id="268" r:id="rId10"/>
    <p:sldId id="271" r:id="rId11"/>
    <p:sldId id="270" r:id="rId12"/>
    <p:sldId id="272" r:id="rId13"/>
    <p:sldId id="273" r:id="rId14"/>
    <p:sldId id="275" r:id="rId15"/>
    <p:sldId id="274" r:id="rId16"/>
    <p:sldId id="276" r:id="rId17"/>
    <p:sldId id="288" r:id="rId18"/>
    <p:sldId id="277" r:id="rId19"/>
    <p:sldId id="280" r:id="rId20"/>
    <p:sldId id="279" r:id="rId21"/>
    <p:sldId id="282" r:id="rId22"/>
    <p:sldId id="283" r:id="rId23"/>
    <p:sldId id="284" r:id="rId24"/>
    <p:sldId id="285" r:id="rId25"/>
    <p:sldId id="286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0"/>
  </p:normalViewPr>
  <p:slideViewPr>
    <p:cSldViewPr snapToGrid="0">
      <p:cViewPr>
        <p:scale>
          <a:sx n="66" d="100"/>
          <a:sy n="66" d="100"/>
        </p:scale>
        <p:origin x="2286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6BDDF-4AB1-4A91-BD6C-6761A54F09F7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7033D-23EB-4801-B916-C68A0384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FEDFD-ED5D-42E8-A5C5-04F8CD60669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8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8D396-D8C9-C0E0-45D0-41DB870DB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1A55E-6543-4265-EB6A-511239A0E3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15B2A-F071-CED9-3624-B4861520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AE498-3A40-D1B8-9369-03E92F31E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1F502-B723-536A-59DC-AD4CE90C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3890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012F-AFF8-ED3C-17C0-2F0272662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990D6-6000-8838-19D9-5866EF2FE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4052C-6ABA-C06D-9C0A-59E91CF6E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55881-9361-85F3-3C3F-26B0FFEF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48757-B277-BB1D-2B0E-CF8D518ED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6978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4BA6-6554-7E66-6659-8DAD7F34A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248E1-567C-5E64-DED7-5B95A68D3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224CC-625F-224B-2E4B-4068383F4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320CD-F1AC-27B5-37CD-0AE881086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1E360-2A24-E4D6-0107-E850F075B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5059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3C68-F021-E813-D86E-E38C76C7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26D7A-8C10-5392-8446-CDAB01694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59C4B0-41C6-B66D-FD2E-5CE4C8D33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2D236-52EA-4D2A-E009-EBCC19ED8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86421-0BD8-F846-ECA5-11D63ED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C2372-A559-23ED-ED39-2E3EADD3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76273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603A0-2114-9C25-45AF-47205BB2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D6EAB-0AB3-E76F-0139-046EA1768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91CA0-2E60-3DF4-A25B-4A8D454F7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549BE1-D1A3-79C7-7936-D1DC5D41C1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99D62F-124F-ED10-8D5D-5520438F9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89C989-FD99-FC39-92D9-C6C794347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172A4C-D561-B929-9A68-ECAF7075D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113F9-04BD-FA6C-40BF-703030CD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891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0F937-F462-9F4D-D4D7-9A5B3270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E347E-B251-479F-2089-C13B517B8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C97B63-38E3-06B7-B51E-B59027E4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2FCDA-6485-7B97-5FFA-5D2833A3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3095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F73F0-9DA7-1210-E2FE-174DCA557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98CDCA-69A9-38FF-20B2-7796F80C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08780-639B-F64D-7E50-C0994935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80120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FDD6-7E74-B63B-9224-D066C368A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DACE0-9E4F-3771-DF07-F83FAA240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A2DE7-72A7-6363-D1E7-143A5AFC6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3C95D-ECDB-00A0-860E-CA8F89E27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83596-C953-D7C9-2203-9C3E71EF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EBCDB-DA85-965A-3EEB-951C2766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4303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8636-A747-2B26-3731-DABDED51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FD88A9-CF68-E0F0-530E-7D84641CB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43325-9911-3108-83BA-7AF68D765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593A85-6834-9D0B-8794-51426BF54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FAA91-04D7-F070-066C-B1795040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931D22-E3DC-5D1D-75F0-2299C8F01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4892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693A-BDF9-9B59-2A74-04F0B96C2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5FE77-3CC1-86E7-8A79-25ED5F956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D725F-84DD-F544-EBE0-D0960DE6A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B70D6-B2B1-1D5F-D4D8-6380D3EB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FE5E5-DCE0-9596-9193-4BEEB32C6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2716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974E6F-0155-9B01-76F8-C3335BB13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F9B8B-A57B-7065-1ABB-25CE98E16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8D9FC-825F-2485-30BA-33DBB81E3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A9A6A-79FF-3658-4814-2B454E3BE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A3459-2858-16E1-7627-4B3C44FE7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6207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3BC8B3-0180-9122-919C-048497F4C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22696-0950-B618-EDE3-F54DC61FA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38AD7-42D8-D7B8-023B-E283CA4C2F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EAD80-C41B-44EF-99ED-D9A96152C6DA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1CB77-7660-93F7-B84E-02DB24CBA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C8FA1-6990-BCA7-B71F-E2F55BBF4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27F44-5531-4BA1-9CBA-9A9E5F0E9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0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FDC1-C33B-23F5-D4D0-87180C301A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905FB-EA5A-DA34-D200-F25F35AA32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02.Logo  Horizontal Style with Website">
            <a:hlinkClick r:id="" action="ppaction://media"/>
            <a:extLst>
              <a:ext uri="{FF2B5EF4-FFF2-40B4-BE49-F238E27FC236}">
                <a16:creationId xmlns:a16="http://schemas.microsoft.com/office/drawing/2014/main" id="{7E1A2FEE-DA45-7317-8A6C-67542D7D20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242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FDC1-C33B-23F5-D4D0-87180C301A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905FB-EA5A-DA34-D200-F25F35AA32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63C0A9-DB0E-6E1F-75E6-69BA8658A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1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0A0A0-F6C7-5F1C-9A15-4C1A75BB8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0A797E-6D44-C5D4-0CF9-8EEC0CB19A52}"/>
              </a:ext>
            </a:extLst>
          </p:cNvPr>
          <p:cNvSpPr txBox="1"/>
          <p:nvPr/>
        </p:nvSpPr>
        <p:spPr>
          <a:xfrm>
            <a:off x="451424" y="4553883"/>
            <a:ext cx="112891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- </a:t>
            </a:r>
            <a:r>
              <a:rPr lang="vi-VN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Hải Phòng hiện có 14 Khu công nghiệp đang hoạt động</a:t>
            </a:r>
          </a:p>
          <a:p>
            <a:r>
              <a:rPr lang="en-US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- </a:t>
            </a:r>
            <a:r>
              <a:rPr lang="vi-VN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Sở hữu hệ thống Cảng biển lớn nhất miền Bắc cùng hạ tầng đồng bộ</a:t>
            </a:r>
          </a:p>
          <a:p>
            <a:r>
              <a:rPr lang="en-US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- </a:t>
            </a:r>
            <a:r>
              <a:rPr lang="vi-VN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Định hướng xây dựng thêm 15 KCN mới đến năm 2025</a:t>
            </a:r>
          </a:p>
          <a:p>
            <a:r>
              <a:rPr lang="en-US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- </a:t>
            </a:r>
            <a:r>
              <a:rPr lang="vi-VN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Sở hữu vị trí đắc địa (Cửa ngõ của các tỉnh phía Bắc) nên HP hứa hẹn là điểm đến của nhiều nhà</a:t>
            </a:r>
            <a:r>
              <a:rPr lang="en-US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 </a:t>
            </a:r>
            <a:r>
              <a:rPr lang="vi-VN" sz="2000" dirty="0">
                <a:solidFill>
                  <a:schemeClr val="bg1"/>
                </a:solidFill>
                <a:latin typeface="Vincom Modern Light" panose="00000400000000000000" pitchFamily="2" charset="0"/>
              </a:rPr>
              <a:t>đầu tư trong và ngoài nước kéo theo nhu cầu nhà ở của các chuyên gia nước ngoài gia tăng. </a:t>
            </a:r>
            <a:endParaRPr lang="en-US" sz="2000" dirty="0">
              <a:solidFill>
                <a:schemeClr val="bg1"/>
              </a:solidFill>
              <a:latin typeface="Vincom Modern Light" panose="00000400000000000000" pitchFamily="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82E00C-EB25-4D31-7BB0-26920B4BA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5ACEAB-F781-4BE6-9BBA-70BFCCA43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829" y="365125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75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0A0A0-F6C7-5F1C-9A15-4C1A75BB8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2A54035-992A-3F4A-CCB3-09AAB8788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804" y="5880146"/>
            <a:ext cx="5106075" cy="61272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46EE8EC-336C-540F-F942-E0F73F5D6DBF}"/>
              </a:ext>
            </a:extLst>
          </p:cNvPr>
          <p:cNvSpPr txBox="1"/>
          <p:nvPr/>
        </p:nvSpPr>
        <p:spPr>
          <a:xfrm>
            <a:off x="6168416" y="4980374"/>
            <a:ext cx="6798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chemeClr val="bg1"/>
                </a:solidFill>
                <a:latin typeface="Vincom Modern" panose="00000500000000000000" pitchFamily="2" charset="0"/>
              </a:rPr>
              <a:t>Sentosa- Thiên đường du lịch của Singapore</a:t>
            </a:r>
          </a:p>
          <a:p>
            <a:r>
              <a:rPr lang="vi-VN" sz="2000" dirty="0">
                <a:solidFill>
                  <a:schemeClr val="bg1"/>
                </a:solidFill>
                <a:latin typeface="Vincom Modern" panose="00000500000000000000" pitchFamily="2" charset="0"/>
              </a:rPr>
              <a:t>Sky Park: nguồn cảm hứng từ  Marina Bay Sands</a:t>
            </a:r>
            <a:endParaRPr lang="en-US" sz="2000" dirty="0">
              <a:solidFill>
                <a:schemeClr val="bg1"/>
              </a:solidFill>
              <a:latin typeface="Vincom Modern" panose="00000500000000000000" pitchFamily="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480663-C050-AE18-514A-12FA93BA9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600555-1A40-F2BC-DF3D-9459486E9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988" y="365125"/>
            <a:ext cx="7620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13461A-A237-88CD-DCC2-EC8D47025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640" y="-365125"/>
            <a:ext cx="10160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080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A753-5A14-A514-7423-1EE631076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ED3DD1-8178-756A-2C3C-0BDB4A3CF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1A8E45-C32A-A86A-80AB-81658142B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42" y="1523996"/>
            <a:ext cx="3810008" cy="381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8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7E35-A9D0-D058-1F6B-B6DF6AAF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6A1030-EDBD-98AE-E90F-07C651C95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7044814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79777-B459-F68D-E81F-3BE7A33E5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842604-87E3-B3B1-CE12-AE5349EDE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24327300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1DB4-1989-E600-3B81-D370A93A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206A2C-7224-480B-980A-62D3627C6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07677326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B6B82-7219-50CE-7EB2-BF33AF0E0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EF679C1-7FCE-BB8B-6113-E4BAA2F76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8" cy="6857999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B0767-0F48-6770-87D6-9BCF5FA57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394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0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5DF79-FD54-00F7-297B-630AB8C5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832EF5A-2F88-760D-8EBE-57320E4B0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091354-A335-0186-E95D-553FD452C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448" y="5582653"/>
            <a:ext cx="4843218" cy="112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4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9BC19-3AE0-8AB0-A149-59E7CEDA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42EE82-3F6D-EAE4-4D1E-76B50EC561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3DB4E0-B25F-D907-97C0-FC1AF74B4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368" y="5294885"/>
            <a:ext cx="8368453" cy="1325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017339-D4BB-B353-D800-96394335C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96" y="4788568"/>
            <a:ext cx="3340613" cy="7757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20C6B1-F3E0-BBAE-2AB7-AA8F401FF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172" y="0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598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FBAA-762E-44C2-4598-8E2F3D6D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6FA729-A9FA-682B-3665-4A4F88E35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6E9E61-1975-7174-DA32-14DB1723A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976" y="468482"/>
            <a:ext cx="7620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CFA2D1-A5F5-F8B7-8428-6AFD37F9B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693" y="365125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3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65C8-B420-0B9B-D0D8-5B44195E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E3EBD7-9FAF-3512-0B46-7DA012B76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3692295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7E1-F71C-D4B5-D7F6-ED752DA71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A1EE4F2-EA89-0A69-EE28-071249558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3768096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60E1C-EC46-C5E4-DB47-2B03B12F8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3E0365-474A-BFB7-4242-06B1D5B4F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EA47AB-C687-3270-E081-8C26E8453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232" y="0"/>
            <a:ext cx="7620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CB2C4C-D698-698C-6805-2978E06F4D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232" y="280904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12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57F74-BEED-906A-DF1F-8A5C92D0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76592D-6ED9-638E-A0E0-330B18AEF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E95E05-0F84-7F09-ACD6-C83D2D8E9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68" y="4309452"/>
            <a:ext cx="5089358" cy="6799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776C1A-BC75-21DA-43D9-D6F9FA1CA0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8" y="4198269"/>
            <a:ext cx="6412793" cy="856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C176FA-5EE6-C8EB-2333-6B378957B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3835507"/>
            <a:ext cx="5430244" cy="7255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9A8D3B-0B22-9CFA-CA62-7F3A0B1E2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705" y="3461091"/>
            <a:ext cx="6412791" cy="856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8B0D983-BB8E-C21C-9BB2-2520B92D7D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705" y="2866976"/>
            <a:ext cx="5342021" cy="7137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78BD34-7025-00A0-197A-F8865E6DC2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651" y="1778901"/>
            <a:ext cx="6412792" cy="8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1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76422-7378-B8E9-E6BB-39270B051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377D6C-48D0-9BDD-B5F0-8B924E2828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E7C9-E600-93E0-2622-9E596E6D2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6484" y="-589547"/>
            <a:ext cx="7620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A8923D-494F-C524-E9E5-3381CBF3F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221" y="-294773"/>
            <a:ext cx="7620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35AF45-F475-0783-22DF-8B8E9E04F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221" y="-345239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1005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BAC0-B341-6684-CB9A-8CB73175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DD70391-D49B-3B78-4610-E5648C81E8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6100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31415-C21A-F557-EE60-7BB5A38EF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605D32-C5F4-B632-F193-E81F23D22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12" y="-36890"/>
            <a:ext cx="12259112" cy="6894890"/>
          </a:xfrm>
        </p:spPr>
      </p:pic>
    </p:spTree>
    <p:extLst>
      <p:ext uri="{BB962C8B-B14F-4D97-AF65-F5344CB8AC3E}">
        <p14:creationId xmlns:p14="http://schemas.microsoft.com/office/powerpoint/2010/main" val="336832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5D55D-4B17-CD7D-F419-BD123350B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BE604A-6192-2916-E9DA-A392D9937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5398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D453-222A-AD0C-3853-01DFA9483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EC1B97-E5E7-1C5F-5D78-835F051BA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04664749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6EF44-E264-923D-A557-DD41A3186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7465E1-87DD-7474-4B7A-FDFAC0F04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40000807"/>
      </p:ext>
    </p:extLst>
  </p:cSld>
  <p:clrMapOvr>
    <a:masterClrMapping/>
  </p:clrMapOvr>
  <p:transition spd="slow">
    <p:wheel spokes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EF38E-3FEB-6A31-4DC7-5600C1F0C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75D2E49-80C3-5FB0-54AF-26DB84B136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43245073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B0BE-B04D-F8F6-1C7A-A167747C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3F77D98-932C-09DA-1B87-4884C0923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77E86B-B53F-3F6F-D4D5-B27EECB4D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568" y="-962526"/>
            <a:ext cx="7620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3C2589-E44F-DA27-7E47-FED52515C8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632" y="365125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445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73B0-C49B-105E-903A-FE5BF5E82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EA08B16-1445-1764-0DAE-102AE48DD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C36DA4-8053-3E78-4B49-95207065E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89" y="3007422"/>
            <a:ext cx="2049383" cy="20493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FA542E-CE3E-868D-1DAB-BEDAE218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862" y="3007422"/>
            <a:ext cx="2049383" cy="20493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5ACF20-DD2C-4D27-CC35-8724E61D1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610" y="3007422"/>
            <a:ext cx="2049383" cy="20493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8D8A53-5D5C-D518-7CB9-5A1FD286EF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678" y="3033491"/>
            <a:ext cx="2049384" cy="20493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8F658F-66BB-F3A4-F498-7E7CC35C8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931" y="3007422"/>
            <a:ext cx="2049384" cy="20493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B96567-0CB5-83C2-AC26-83C72C9C3E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616" y="3033491"/>
            <a:ext cx="2049384" cy="204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950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C30F-0928-B5CB-8BB2-66571434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FD910-3A1C-285F-FB68-F532CB899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88177DF-0874-BF64-DD95-40639F20B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1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105</Words>
  <Application>Microsoft Office PowerPoint</Application>
  <PresentationFormat>Widescreen</PresentationFormat>
  <Paragraphs>7</Paragraphs>
  <Slides>26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Vincom Modern</vt:lpstr>
      <vt:lpstr>Vincom Modern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33</cp:revision>
  <dcterms:created xsi:type="dcterms:W3CDTF">2023-04-03T07:59:26Z</dcterms:created>
  <dcterms:modified xsi:type="dcterms:W3CDTF">2023-04-08T14:04:00Z</dcterms:modified>
</cp:coreProperties>
</file>